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78" autoAdjust="0"/>
  </p:normalViewPr>
  <p:slideViewPr>
    <p:cSldViewPr>
      <p:cViewPr varScale="1">
        <p:scale>
          <a:sx n="100" d="100"/>
          <a:sy n="100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8D03F-0D12-4DD9-B67D-EFF71DCF152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87B17-4BE4-48F9-AF71-AF774205D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87B17-4BE4-48F9-AF71-AF774205DA8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Arno Pro Smbd" pitchFamily="18" charset="0"/>
              </a:rPr>
              <a:t>ФИЛОСОФСКИЕ ИДЕИ </a:t>
            </a:r>
            <a:r>
              <a:rPr lang="ru-RU" dirty="0" smtClean="0">
                <a:latin typeface="Arno Pro Smbd" pitchFamily="18" charset="0"/>
              </a:rPr>
              <a:t/>
            </a:r>
            <a:br>
              <a:rPr lang="ru-RU" dirty="0" smtClean="0">
                <a:latin typeface="Arno Pro Smbd" pitchFamily="18" charset="0"/>
              </a:rPr>
            </a:br>
            <a:r>
              <a:rPr lang="ru-RU" dirty="0" smtClean="0">
                <a:latin typeface="Arno Pro Smbd" pitchFamily="18" charset="0"/>
              </a:rPr>
              <a:t>И </a:t>
            </a:r>
            <a:r>
              <a:rPr lang="ru-RU" dirty="0" smtClean="0">
                <a:latin typeface="Arno Pro Smbd" pitchFamily="18" charset="0"/>
              </a:rPr>
              <a:t>ИХ РОЛЬ </a:t>
            </a:r>
            <a:r>
              <a:rPr lang="ru-RU" dirty="0" smtClean="0">
                <a:latin typeface="Arno Pro Smbd" pitchFamily="18" charset="0"/>
              </a:rPr>
              <a:t/>
            </a:r>
            <a:br>
              <a:rPr lang="ru-RU" dirty="0" smtClean="0">
                <a:latin typeface="Arno Pro Smbd" pitchFamily="18" charset="0"/>
              </a:rPr>
            </a:br>
            <a:r>
              <a:rPr lang="ru-RU" dirty="0" smtClean="0">
                <a:latin typeface="Arno Pro Smbd" pitchFamily="18" charset="0"/>
              </a:rPr>
              <a:t>В </a:t>
            </a:r>
            <a:r>
              <a:rPr lang="ru-RU" dirty="0" smtClean="0">
                <a:latin typeface="Arno Pro Smbd" pitchFamily="18" charset="0"/>
              </a:rPr>
              <a:t>ИССЛЕДОВАТЕЛЬСКОЙ ДЕЯТЕЛЬНОСТИ </a:t>
            </a:r>
            <a:br>
              <a:rPr lang="ru-RU" dirty="0" smtClean="0">
                <a:latin typeface="Arno Pro Smbd" pitchFamily="18" charset="0"/>
              </a:rPr>
            </a:br>
            <a:r>
              <a:rPr lang="ru-RU" dirty="0" smtClean="0">
                <a:latin typeface="Arno Pro Smbd" pitchFamily="18" charset="0"/>
              </a:rPr>
              <a:t/>
            </a:r>
            <a:br>
              <a:rPr lang="ru-RU" dirty="0" smtClean="0">
                <a:latin typeface="Arno Pro Smbd" pitchFamily="18" charset="0"/>
              </a:rPr>
            </a:br>
            <a:r>
              <a:rPr lang="ru-RU" dirty="0" smtClean="0">
                <a:latin typeface="Arno Pro Smbd" pitchFamily="18" charset="0"/>
              </a:rPr>
              <a:t>Автор: Рендакова Е.М., к.п.н</a:t>
            </a:r>
            <a:r>
              <a:rPr lang="ru-RU" dirty="0" smtClean="0">
                <a:latin typeface="Arno Pro Smbd" pitchFamily="18" charset="0"/>
              </a:rPr>
              <a:t>.</a:t>
            </a:r>
            <a:endParaRPr lang="ru-RU" dirty="0">
              <a:latin typeface="Arno Pro Smb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рберт Вине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000108"/>
            <a:ext cx="8698006" cy="435771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бернетик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571480"/>
            <a:ext cx="8613092" cy="57150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льи Пригожин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285727"/>
            <a:ext cx="5572164" cy="646371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ау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42852"/>
            <a:ext cx="6500858" cy="65508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ниг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3100232" cy="5041791"/>
          </a:xfrm>
        </p:spPr>
      </p:pic>
      <p:sp>
        <p:nvSpPr>
          <p:cNvPr id="1026" name="AutoShape 2" descr="http://dreamfood.ua/uploads/forum/images/13811521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шка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2786058"/>
            <a:ext cx="6029073" cy="36347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бочка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358246" cy="591235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дяе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14290"/>
            <a:ext cx="5072098" cy="638623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рево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42852"/>
            <a:ext cx="6572296" cy="657229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крат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14289"/>
            <a:ext cx="5214974" cy="642710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хти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226072"/>
            <a:ext cx="4580133" cy="6346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rab_mamardashvil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3402" y="357166"/>
            <a:ext cx="9177402" cy="585791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бле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500042"/>
            <a:ext cx="8572560" cy="574065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илог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500042"/>
            <a:ext cx="8688202" cy="578647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иалог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500042"/>
            <a:ext cx="7929618" cy="594721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ернадски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42852"/>
            <a:ext cx="5214974" cy="649841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осфер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214290"/>
            <a:ext cx="6429420" cy="642942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ноосфера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0"/>
            <a:ext cx="880170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блоки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1" y="0"/>
            <a:ext cx="8728363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блоки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1" y="0"/>
            <a:ext cx="7524451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блоки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7" y="0"/>
            <a:ext cx="8219803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икроскоп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0"/>
            <a:ext cx="5033772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телескоп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928670"/>
            <a:ext cx="5286412" cy="52864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ыготски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714356"/>
            <a:ext cx="4000528" cy="547989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начк 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301096" cy="592935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26</Words>
  <PresentationFormat>Экран (4:3)</PresentationFormat>
  <Paragraphs>25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ФИЛОСОФСКИЕ ИДЕИ  И ИХ РОЛЬ  В ИССЛЕДОВАТЕЛЬСКОЙ ДЕЯТЕЛЬНОСТИ   Автор: Рендакова Е.М., к.п.н.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ФИЛОСОФСКИЕ ИДЕИ</dc:title>
  <dc:creator>User</dc:creator>
  <cp:lastModifiedBy>Пользователь</cp:lastModifiedBy>
  <cp:revision>15</cp:revision>
  <dcterms:created xsi:type="dcterms:W3CDTF">2014-12-24T05:31:09Z</dcterms:created>
  <dcterms:modified xsi:type="dcterms:W3CDTF">2016-05-25T08:25:11Z</dcterms:modified>
</cp:coreProperties>
</file>