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08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257800"/>
            <a:ext cx="7543800" cy="381000"/>
          </a:xfrm>
        </p:spPr>
        <p:txBody>
          <a:bodyPr>
            <a:normAutofit fontScale="90000"/>
          </a:bodyPr>
          <a:lstStyle/>
          <a:p>
            <a:pPr algn="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Детская одарённость: признаки, виды, особенности личности одарённого ребёнка</a:t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Автор: Рендакова Е.М., к.п.н., доцент ИРО КО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6858000"/>
            <a:ext cx="6781800" cy="152400"/>
          </a:xfrm>
        </p:spPr>
        <p:txBody>
          <a:bodyPr>
            <a:normAutofit fontScale="25000" lnSpcReduction="20000"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Социальная (лидерская) одаренность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— исключительная способность выстраивать долговременные, конструктивные взаимоотношения с другими людьми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b="1" dirty="0" smtClean="0"/>
              <a:t>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Интеллектуальная и академическая одаренность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способность анализировать, мыслить, сопоставлять факты.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Ребенок с данными способностями может показывать чрезвычайные способности 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обучению.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Практическая одарённость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способность к ремёслам, к практическому освоению мира вокруг себя.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Психомоторная одарённость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способность к освоению сложных движений (как вариант, спортивная одарённость).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 smtClean="0"/>
              <a:t> 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По критерию «степень сформированности одаренности»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выделяют: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   актуальную одаренность;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   потенциальную одаренность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b="1" i="1" dirty="0" smtClean="0"/>
              <a:t>  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Актуальная одаренность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это психологическая характеристика ребенка с такими наличными (уже достигнутыми) показателями психического развития, которые проявляются в более высоком уровне выполнения деятельности в конкретной предметной области по сравнению с возрастной и социальной нормами.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b="1" i="1" dirty="0" smtClean="0"/>
              <a:t>  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Потенциальная одаренность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это психологическая характеристика ребенка, который имеет лишь определенные психические возможности (потенциал) для высоких достижений в том или ином виде деятельности, но не может реализовать свои возможности в данный момент времени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силу их функциональной недостаточности.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16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этого потенциала может сдерживаться рядом неблагоприятных причин: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- трудными семейными обстоятельствами,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- недостаточной мотивацией,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- низким уровнем саморегуляции,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- отсутствием необходимой образовательной среды и т.д.).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17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 smtClean="0"/>
              <a:t> 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По критерию «форма проявления»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можно говорить о: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   явной одаренности; 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   скрытой одаренности.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18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b="1" i="1" dirty="0" smtClean="0"/>
              <a:t>  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Явная одаренность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обнаруживает себя в деятельности ребенка достаточно ярко  и отчетливо (как бы «сама по себе»), в том числе и при неблагоприятных условиях. Достижения ребёнка столь очевидны, что его одаренность не вызывает сомнения.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19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   Скрытая одаренность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проявляется в замаскированной форме, она не замечается окружающими. В результате возрастает опасность ошибочных заключений об отсутствии одаренности такого ребенка.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Одарённость – более высокий уровень каких-либо способностей – общих или специальных – проявляемых в конкретной предметной области по сравнению с возрастной и социальной нормой (Юркевич В.С.)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b="1" i="1" dirty="0" smtClean="0"/>
              <a:t> 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По критерию «широта проявлений в различных видах деятельности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выделяют:</a:t>
            </a: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общую одаренность;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   специальную одаренность.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b="1" i="1" dirty="0" smtClean="0"/>
              <a:t>  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Общая одаренность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проявляется по отношению к различным видам деятельности и выступает как основа их продуктивности. В качестве психологического ядра общей одаренности выступает результат интеграции умственных способностей, мотивационной сферы и системы ценностей, вокруг которых выстраиваются эмоциональные, волевые и другие качества личности. Важнейшие аспекты общей одаренности — умственная активность и ее саморегуляция.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b="1" i="1" dirty="0" smtClean="0"/>
              <a:t>   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Специальная одаренность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обнаруживает себя в конкретных видах деятельности и обычно определяется в отношении отдельных областей (поэзия, математика, спорт, общение и т.д.).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  По критерию «особенности возрастного развития»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дифференцируют:</a:t>
            </a:r>
          </a:p>
          <a:p>
            <a:pPr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•    раннюю одаренность;</a:t>
            </a:r>
          </a:p>
          <a:p>
            <a:pPr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•    позднюю одаренность.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  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Решающими показателями здесь выступают темп психического развития ребенка, а также те возрастные этапы, на которых одаренность проявляется в явном виде.</a:t>
            </a:r>
          </a:p>
          <a:p>
            <a:pPr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Примером ранней одаренности являются дети, которые получили название «вундеркинды».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Вундеркинд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(буквально «чудесный ребенок») — это ребенок, как правило, дошкольного или младшего школьного возраста с чрезвычайными, блестящими успехами в каком-либо определенном виде деятельности — математике, поэзии, музыке, рисовании, танце, пении и т.д.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Особое место среди таких детей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занимают интеллектуальные вундеркинды</a:t>
            </a:r>
            <a:r>
              <a:rPr lang="ru-RU" i="1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Общие способности – высокий уровень развития интеллектуальных способностей.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Специальные способности – высокий уровень способностей к какой-либо деятельности (музыкальной, художественной, спортивной…).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  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Б. М. Теплов определил одарённость как «качественно-своеобразное сочетание способностей, от которого зависит возможность достижения большего или меньшего успеха в выполнении той или иной деятельности».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  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При этом одарённость понимается не как механическая совокупность способностей, а как новое качество, рождающееся во взаимовлиянии и взаимодействии компонентов, которые в неё входят.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 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Одарённость обеспечивает не успех в какой-либо деятельности, а только возможность достижения этого успеха. Кроме наличия комплекса способностей, для успешного выполнения деятельности человеку необходимо обладать определённой суммой знаний, умений и навыков.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Критерии выделения видов одарённости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Вид деятельности и обеспечивающие ее сферы психики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Степень сформированности 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Форма проявлений 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Широта проявлений в различных видах деятельности 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Особенности возрастного развития</a:t>
            </a:r>
          </a:p>
          <a:p>
            <a:endParaRPr lang="ru-RU" dirty="0" smtClean="0"/>
          </a:p>
          <a:p>
            <a:pPr>
              <a:buFont typeface="Wingdings" pitchFamily="2" charset="2"/>
              <a:buChar char="§"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1219200"/>
            <a:ext cx="8305800" cy="490696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Виды  одаренности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None/>
            </a:pP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7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7400" b="1" dirty="0" smtClean="0">
                <a:latin typeface="Times New Roman" pitchFamily="18" charset="0"/>
                <a:cs typeface="Times New Roman" pitchFamily="18" charset="0"/>
              </a:rPr>
              <a:t>Творческая одарённость </a:t>
            </a: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проявляется в нестандартном видении мира и в нешаблонном мышлении. </a:t>
            </a:r>
          </a:p>
          <a:p>
            <a:pPr>
              <a:buNone/>
            </a:pPr>
            <a:endParaRPr lang="ru-RU" sz="7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7400" b="1" dirty="0" smtClean="0">
                <a:latin typeface="Times New Roman" pitchFamily="18" charset="0"/>
                <a:cs typeface="Times New Roman" pitchFamily="18" charset="0"/>
              </a:rPr>
              <a:t>Признаки творческой одаренности</a:t>
            </a: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None/>
            </a:pP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1) оригинальность идей и продуктов — необычное и нестандартное решение любых проблем. </a:t>
            </a:r>
          </a:p>
          <a:p>
            <a:endParaRPr lang="ru-RU" sz="7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2) способность находить идеи в новых и сложных ситуациях — нестандартное видение предмета, использование его функций в какой-то новой ситуации. </a:t>
            </a:r>
          </a:p>
          <a:p>
            <a:pPr>
              <a:buNone/>
            </a:pP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3) образная гибкость мышления — способность изменить форму объекта так, чтобы увидеть новые его возможности.</a:t>
            </a:r>
          </a:p>
          <a:p>
            <a:pPr>
              <a:buNone/>
            </a:pP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4) семантическая или словесная гибкость мышления проявляется в детском возрасте в форме повышенной чувствительности к речи. Ребенок относится к новым формам слова и высказываний как к живым объектам.</a:t>
            </a:r>
          </a:p>
          <a:p>
            <a:pPr>
              <a:buNone/>
            </a:pPr>
            <a:endParaRPr lang="ru-RU" sz="7400" b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9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Художественная одаренность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свою очередь делится на одаренность в области актерского мастерства, литературы, музыки, искусства, скульптуры, техники и основывается на эмоциональной сфере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751</Words>
  <PresentationFormat>Экран (4:3)</PresentationFormat>
  <Paragraphs>96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Office Theme</vt:lpstr>
      <vt:lpstr>Детская одарённость: признаки, виды, особенности личности одарённого ребёнка  Автор: Рендакова Е.М., к.п.н., доцент ИРО КО    </vt:lpstr>
      <vt:lpstr>2</vt:lpstr>
      <vt:lpstr>3</vt:lpstr>
      <vt:lpstr>4</vt:lpstr>
      <vt:lpstr>5</vt:lpstr>
      <vt:lpstr>6</vt:lpstr>
      <vt:lpstr>7</vt:lpstr>
      <vt:lpstr>8</vt:lpstr>
      <vt:lpstr>9</vt:lpstr>
      <vt:lpstr>10</vt:lpstr>
      <vt:lpstr>11</vt:lpstr>
      <vt:lpstr>12</vt:lpstr>
      <vt:lpstr>13</vt:lpstr>
      <vt:lpstr>14</vt:lpstr>
      <vt:lpstr>15</vt:lpstr>
      <vt:lpstr>16</vt:lpstr>
      <vt:lpstr>17</vt:lpstr>
      <vt:lpstr>18</vt:lpstr>
      <vt:lpstr>19</vt:lpstr>
      <vt:lpstr>20</vt:lpstr>
      <vt:lpstr>21</vt:lpstr>
      <vt:lpstr>22</vt:lpstr>
      <vt:lpstr>23</vt:lpstr>
      <vt:lpstr>24</vt:lpstr>
      <vt:lpstr>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Пользователь</cp:lastModifiedBy>
  <cp:revision>26</cp:revision>
  <dcterms:modified xsi:type="dcterms:W3CDTF">2015-09-21T04:44:53Z</dcterms:modified>
</cp:coreProperties>
</file>