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257800"/>
            <a:ext cx="7543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Детская одарённость: признаки, виды, особенности личности одарённого ребёнка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Автор: Рендакова Е.М., к.п.н., доцент ИРО КО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858000"/>
            <a:ext cx="6781800" cy="152400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Социальная (лидерская) одаренность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— исключительная способность выстраивать долговременные, конструктивные взаимоотношения с другими людьми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Интеллектуальная и академическая одаренность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способность анализировать, мыслить, сопоставлять факты.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Ребенок с данными способностями может показывать чрезвычайные способности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Практическая одарённость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способность к ремёслам, к практическому освоению мира вокруг себя.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Психомоторная одарённость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способность к освоению сложных движений (как вариант, спортивная одарённость).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 критерию «степень сформированности одаренности»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выделяют: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   актуальную одаренность;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   потенциальную одаренность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/>
              <a:t>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Актуальная одаренность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это психологическая характеристика ребенка с такими наличными (уже достигнутыми) показателями психического развития, которые проявляются в более высоком уровне выполнения деятельности в конкретной предметной области по сравнению с возрастной и социальной нормами.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/>
              <a:t>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Потенциальная одаренность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это психологическая характеристика ребенка, который имеет лишь определенные психические возможности (потенциал) для высоких достижений в том или ином виде деятельности, но не может реализовать свои возможности в данный момент времени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силу их функциональной недостаточности.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этого потенциала может сдерживаться рядом неблагоприятных причин: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 трудными семейными обстоятельствами,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 недостаточной мотивацией,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- низким уровнем саморегуляции,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- отсутствием необходимой образовательной среды и т.д.).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 критерию «форма проявления»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можно говорить о: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   явной одаренности;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   скрытой одаренности.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/>
              <a:t>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Явная одаренность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обнаруживает себя в деятельности ребенка достаточно ярко  и отчетливо (как бы «сама по себе»), в том числе и при неблагоприятных условиях. Достижения ребёнка столь очевидны, что его одаренность не вызывает сомнения.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Скрытая одаренность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проявляется в замаскированной форме, она не замечается окружающими. В результате возрастает опасность ошибочных заключений об отсутствии одаренности такого ребенка.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Одарённость – более высокий уровень каких-либо способностей – общих или специальных – проявляемых в конкретной предметной области по сравнению с возрастной и социальной нормой (Юркевич В.С.)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/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 критерию «широта проявлений в различных видах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выделяют: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общую одаренность;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   специальную одаренность.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i="1" dirty="0" smtClean="0"/>
              <a:t>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Общая одаренность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проявляется по отношению к различным видам деятельности и выступает как основа их продуктивности. В качестве психологического ядра общей одаренности выступает результат интеграции умственных способностей, мотивационной сферы и системы ценностей, вокруг которых выстраиваются эмоциональные, волевые и другие качества личности. Важнейшие аспекты общей одаренности — умственная активность и ее саморегуляция.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/>
              <a:t>  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Специальная одаренность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обнаруживает себя в конкретных видах деятельности и обычно определяется в отношении отдельных областей (поэзия, математика, спорт, общение и т.д.).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По критерию «особенности возрастного развития»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дифференцируют: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•    раннюю одаренность;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•    позднюю одаренность.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Решающими показателями здесь выступают темп психического развития ребенка, а также те возрастные этапы, на которых одаренность проявляется в явном виде.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Примером ранней одаренности являются дети, которые получили название «вундеркинды».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Вундеркинд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(буквально «чудесный ребенок») — это ребенок, как правило, дошкольного или младшего школьного возраста с чрезвычайными, блестящими успехами в каком-либо определенном виде деятельности — математике, поэзии, музыке, рисовании, танце, пении и т.д.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Особое место среди таких детей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занимают интеллектуальные вундеркинды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способности – высокий уровень развития интеллектуальных способностей.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Специальные способности – высокий уровень способностей к какой-либо деятельности (музыкальной, художественной, спортивной…).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Б. М. Теплов определил одарённость как «качественно-своеобразное сочетание способностей, от которого зависит возможность достижения большего или меньшего успеха в выполнении той или иной деятельности».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этом одарённость понимается не как механическая совокупность способностей, а как новое качество, рождающееся во взаимовлиянии и взаимодействии компонентов, которые в неё входят.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Одарённость обеспечивает не успех в какой-либо деятельности, а только возможность достижения этого успеха. Кроме наличия комплекса способностей, для успешного выполнения деятельности человеку необходимо обладать определённой суммой знаний, умений и навыков.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Критерии выделения видов одарённости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 деятельности и обеспечивающие ее сферы психики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Степень сформированности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проявлений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Широта проявлений в различных видах деятельности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возрастного развития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906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Виды  одаренности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Творческая одарённость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проявляется в нестандартном видении мира и в нешаблонном мышлении. </a:t>
            </a:r>
          </a:p>
          <a:p>
            <a:pPr>
              <a:buNone/>
            </a:pP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Признаки творческой одаренности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1) оригинальность идей и продуктов — необычное и нестандартное решение любых проблем. </a:t>
            </a:r>
          </a:p>
          <a:p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2) способность находить идеи в новых и сложных ситуациях — нестандартное видение предмета, использование его функций в какой-то новой ситуации. 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3) образная гибкость мышления — способность изменить форму объекта так, чтобы увидеть новые его возможности.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4) семантическая или словесная гибкость мышления проявляется в детском возрасте в форме повышенной чувствительности к речи. Ребенок относится к новым формам слова и высказываний как к живым объектам.</a:t>
            </a:r>
          </a:p>
          <a:p>
            <a:pPr>
              <a:buNone/>
            </a:pPr>
            <a:endParaRPr lang="ru-RU" sz="74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Художественная одаренность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свою очередь делится на одаренность в области актерского мастерства, литературы, музыки, искусства, скульптуры, техники и основывается на эмоциональной сфере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751</Words>
  <PresentationFormat>Экран (4:3)</PresentationFormat>
  <Paragraphs>96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Детская одарённость: признаки, виды, особенности личности одарённого ребёнка  Автор: Рендакова Е.М., к.п.н., доцент ИРО КО    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26</cp:revision>
  <dcterms:modified xsi:type="dcterms:W3CDTF">2015-09-21T04:44:53Z</dcterms:modified>
</cp:coreProperties>
</file>